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00"/>
    <p:restoredTop sz="94694"/>
  </p:normalViewPr>
  <p:slideViewPr>
    <p:cSldViewPr snapToGrid="0">
      <p:cViewPr>
        <p:scale>
          <a:sx n="119" d="100"/>
          <a:sy n="119" d="100"/>
        </p:scale>
        <p:origin x="89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251D0-ADD5-56D6-C8DF-56C486B08A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915463-FB8E-4CFF-C6A5-F4C04604B1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2D42C8-C363-17C4-2058-0CC4E3B3A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B1A-520E-0F46-9246-ED15D1369223}" type="datetimeFigureOut">
              <a:rPr lang="en-US" smtClean="0"/>
              <a:t>6/28/23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41E4FD-7C2C-7CF9-2B74-49C24720F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E99D3D-9A90-C205-37F3-23F6F081F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53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20A0B-3115-7E97-7EC8-CE294D395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056D00-4407-479C-365E-2664EB8C96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D0B832-3C9C-3783-7C60-F96A0995F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B1A-520E-0F46-9246-ED15D1369223}" type="datetimeFigureOut">
              <a:rPr lang="en-US" smtClean="0"/>
              <a:t>6/28/23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610515-EEF9-00F1-340D-ADEF3FCBC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1B169-40FB-FB18-600B-5318A53C3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751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7912DA-9382-ADA2-248A-8A9869BB24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3439B0-BBC7-3915-42B4-DF54159322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6CE795-F1D4-22A2-2155-A7883708B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B1A-520E-0F46-9246-ED15D1369223}" type="datetimeFigureOut">
              <a:rPr lang="en-US" smtClean="0"/>
              <a:t>6/28/23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AA6BC-A731-E509-3EDA-2F485C0EC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03F851-D65C-39F8-1EE8-82C129C64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7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5FFF8-8626-AEFF-F766-611D02026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9DF57-08D2-F4A5-4625-3EC73702D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A58DFE-B0A7-C30E-3CD7-890341186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B1A-520E-0F46-9246-ED15D1369223}" type="datetimeFigureOut">
              <a:rPr lang="en-US" smtClean="0"/>
              <a:t>6/28/23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705F4-10EC-734C-CC78-2BEA8846D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0027B-DFBA-96A1-E220-EECE7B908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741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44BA6-A4D9-A5E3-DD43-F7C421B2B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B953AE-A37F-EFFD-6344-A942BE1C37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C5A7A0-1A4B-A7D9-2829-C75F88429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B1A-520E-0F46-9246-ED15D1369223}" type="datetimeFigureOut">
              <a:rPr lang="en-US" smtClean="0"/>
              <a:t>6/28/23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FA3644-7F34-12FC-FCB5-0B26677B0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9F01D-480A-5A5E-E2B1-56DDD3957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041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3BA6B-869D-9EA9-FF06-C8CFE0EB0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AA4F6-032C-C6D5-44FF-4D6CCA3BAD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D64ED4-BFDE-C338-6150-D4ACD7F441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DD9A8B-7A2F-631E-88B3-67568C546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B1A-520E-0F46-9246-ED15D1369223}" type="datetimeFigureOut">
              <a:rPr lang="en-US" smtClean="0"/>
              <a:t>6/28/23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D9B14E-6ECB-2876-B2DE-3220E8D37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DB90FE-3262-D1F5-6FC6-C297ACC52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389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DC275-E047-C1D3-0C00-6508EEA6A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69D4E5-0CB9-A6E7-8F90-6321578718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70BFA7-E3F6-72BE-78B9-991FF03893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86F675-1757-31A6-0CAD-8516E5DB17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B0ECA0-BB67-C521-8FF3-CC082BE4DA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61E46E-508D-3A78-BB27-A63611D59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B1A-520E-0F46-9246-ED15D1369223}" type="datetimeFigureOut">
              <a:rPr lang="en-US" smtClean="0"/>
              <a:t>6/28/23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798190-C479-BF12-C489-E36150A9F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8C23F6-BA71-FD0C-EF6D-3FBC93720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798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36B3D-9F8D-1B06-58B8-C6C3883EA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0B5163-E441-AA4B-5114-4761F547C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B1A-520E-0F46-9246-ED15D1369223}" type="datetimeFigureOut">
              <a:rPr lang="en-US" smtClean="0"/>
              <a:t>6/28/23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2A8901-C865-3CC1-551B-3CB2AA8C9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F0668E-9F03-B526-2F02-DF75E7000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367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BE80D8-F615-5DE8-7264-83A99963E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B1A-520E-0F46-9246-ED15D1369223}" type="datetimeFigureOut">
              <a:rPr lang="en-US" smtClean="0"/>
              <a:t>6/28/23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DBBF4B-C2DE-C43D-9C3D-A91D25972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809419-A445-C1B9-2560-BAA35B8CC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082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4D4EA-ED26-81E4-ABA0-D0C95F626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6B3AC-B933-A8D3-B1E6-1B6D845455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0A9FE9-98F0-4773-9ACC-AEF0EE455D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5E715D-0CCF-AAB8-173E-F2E0A3E25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B1A-520E-0F46-9246-ED15D1369223}" type="datetimeFigureOut">
              <a:rPr lang="en-US" smtClean="0"/>
              <a:t>6/28/23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95EB1E-5B2A-2CD8-1F47-36F8E7151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178E33-0F5A-3E91-B910-83841D347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033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1E4FF-CEED-C1FD-8021-3F16A22D9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F24175-9AD5-12B3-F9D2-51597DC3E9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74FB78-EE4D-230D-ECA0-B2978C39C2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B48BAE-A8C4-8C8F-6FF8-CBCE59DBA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B1A-520E-0F46-9246-ED15D1369223}" type="datetimeFigureOut">
              <a:rPr lang="en-US" smtClean="0"/>
              <a:t>6/28/23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663E0B-EAD0-D51B-F4B5-72F9791E9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91CCA2-9A31-5BCC-176D-9FD9C6802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598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BD0D6A-5C55-E172-4DA1-DF5B768AC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19A216-A714-EB60-032B-581E157714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32B516-6829-BE2D-F1EA-277E3F3CD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2EB1A-520E-0F46-9246-ED15D1369223}" type="datetimeFigureOut">
              <a:rPr lang="en-US" smtClean="0"/>
              <a:t>6/28/23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480ADE-97F1-A360-EECC-9D3C836E5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D01C74-1145-3306-1C86-41F9C8CD37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065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51B8B6-B0CC-4C3F-6D10-D9C8AAA7B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7719" y="-49425"/>
            <a:ext cx="6292688" cy="5802985"/>
          </a:xfrm>
          <a:prstGeom prst="rect">
            <a:avLst/>
          </a:prstGeom>
        </p:spPr>
      </p:pic>
      <p:pic>
        <p:nvPicPr>
          <p:cNvPr id="6" name="Picture 5" descr="A picture containing butterfly, art&#10;&#10;Description automatically generated">
            <a:extLst>
              <a:ext uri="{FF2B5EF4-FFF2-40B4-BE49-F238E27FC236}">
                <a16:creationId xmlns:a16="http://schemas.microsoft.com/office/drawing/2014/main" id="{D5E69E43-3725-91AF-45EA-583E6160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3806" y="1388946"/>
            <a:ext cx="1043216" cy="1043216"/>
          </a:xfrm>
          <a:prstGeom prst="rect">
            <a:avLst/>
          </a:prstGeom>
        </p:spPr>
      </p:pic>
      <p:pic>
        <p:nvPicPr>
          <p:cNvPr id="8" name="Picture 7" descr="A picture containing illustration, art&#10;&#10;Description automatically generated">
            <a:extLst>
              <a:ext uri="{FF2B5EF4-FFF2-40B4-BE49-F238E27FC236}">
                <a16:creationId xmlns:a16="http://schemas.microsoft.com/office/drawing/2014/main" id="{3B769219-8E33-9642-1DE9-FCB5D5655B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2291" y="-44721"/>
            <a:ext cx="1078332" cy="1078332"/>
          </a:xfrm>
          <a:prstGeom prst="rect">
            <a:avLst/>
          </a:prstGeom>
        </p:spPr>
      </p:pic>
      <p:pic>
        <p:nvPicPr>
          <p:cNvPr id="10" name="Picture 9" descr="A picture containing crab, invertebrate&#10;&#10;Description automatically generated">
            <a:extLst>
              <a:ext uri="{FF2B5EF4-FFF2-40B4-BE49-F238E27FC236}">
                <a16:creationId xmlns:a16="http://schemas.microsoft.com/office/drawing/2014/main" id="{BDDBD677-7564-A1C6-095F-F529F5841F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2291" y="4030340"/>
            <a:ext cx="1043217" cy="1043217"/>
          </a:xfrm>
          <a:prstGeom prst="rect">
            <a:avLst/>
          </a:prstGeom>
        </p:spPr>
      </p:pic>
      <p:pic>
        <p:nvPicPr>
          <p:cNvPr id="12" name="Picture 11" descr="A picture containing invertebrate, crustacean, seafood, crab&#10;&#10;Description automatically generated">
            <a:extLst>
              <a:ext uri="{FF2B5EF4-FFF2-40B4-BE49-F238E27FC236}">
                <a16:creationId xmlns:a16="http://schemas.microsoft.com/office/drawing/2014/main" id="{A999A5EC-CD91-5E72-F8DA-338421B0D3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54376" y="2651634"/>
            <a:ext cx="1186247" cy="1186247"/>
          </a:xfrm>
          <a:prstGeom prst="rect">
            <a:avLst/>
          </a:prstGeom>
        </p:spPr>
      </p:pic>
      <p:pic>
        <p:nvPicPr>
          <p:cNvPr id="14" name="Picture 13" descr="A picture containing plant, flower, leaf&#10;&#10;Description automatically generated">
            <a:extLst>
              <a:ext uri="{FF2B5EF4-FFF2-40B4-BE49-F238E27FC236}">
                <a16:creationId xmlns:a16="http://schemas.microsoft.com/office/drawing/2014/main" id="{036AD1FB-69B1-A5EF-AD89-D75E5F405E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8936813">
            <a:off x="3242522" y="5468718"/>
            <a:ext cx="1012786" cy="1012786"/>
          </a:xfrm>
          <a:prstGeom prst="rect">
            <a:avLst/>
          </a:prstGeom>
        </p:spPr>
      </p:pic>
      <p:pic>
        <p:nvPicPr>
          <p:cNvPr id="16" name="Picture 15" descr="A picture containing tree&#10;&#10;Description automatically generated with medium confidence">
            <a:extLst>
              <a:ext uri="{FF2B5EF4-FFF2-40B4-BE49-F238E27FC236}">
                <a16:creationId xmlns:a16="http://schemas.microsoft.com/office/drawing/2014/main" id="{DC2D2E17-6CAA-E8CA-AB54-AA53DC8F7AD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9944282" flipH="1">
            <a:off x="5812399" y="5459705"/>
            <a:ext cx="590672" cy="904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438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358FFA-75AC-A555-EE4B-29A549AD4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341" y="535572"/>
            <a:ext cx="7772400" cy="50370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DA8AC00-3F9F-AEBB-1104-CA7CD558B71E}"/>
              </a:ext>
            </a:extLst>
          </p:cNvPr>
          <p:cNvSpPr txBox="1"/>
          <p:nvPr/>
        </p:nvSpPr>
        <p:spPr>
          <a:xfrm>
            <a:off x="4282714" y="3812906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3E351A-BFED-0659-49BC-0118912EE1AC}"/>
              </a:ext>
            </a:extLst>
          </p:cNvPr>
          <p:cNvSpPr txBox="1"/>
          <p:nvPr/>
        </p:nvSpPr>
        <p:spPr>
          <a:xfrm>
            <a:off x="5957180" y="3429000"/>
            <a:ext cx="2792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F28478-5E63-06B8-3623-357D80E1CDF8}"/>
              </a:ext>
            </a:extLst>
          </p:cNvPr>
          <p:cNvSpPr txBox="1"/>
          <p:nvPr/>
        </p:nvSpPr>
        <p:spPr>
          <a:xfrm>
            <a:off x="7631648" y="3520156"/>
            <a:ext cx="3658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E2E88F-6C45-6B27-4374-C32F6FB2BD94}"/>
              </a:ext>
            </a:extLst>
          </p:cNvPr>
          <p:cNvSpPr txBox="1"/>
          <p:nvPr/>
        </p:nvSpPr>
        <p:spPr>
          <a:xfrm>
            <a:off x="4291858" y="1272975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2BDABF-E63B-AA44-CAFD-7F53D6C7F267}"/>
              </a:ext>
            </a:extLst>
          </p:cNvPr>
          <p:cNvSpPr txBox="1"/>
          <p:nvPr/>
        </p:nvSpPr>
        <p:spPr>
          <a:xfrm>
            <a:off x="5949640" y="1430124"/>
            <a:ext cx="2792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B433A99-CD05-1395-03C8-AA1F651153C5}"/>
              </a:ext>
            </a:extLst>
          </p:cNvPr>
          <p:cNvSpPr txBox="1"/>
          <p:nvPr/>
        </p:nvSpPr>
        <p:spPr>
          <a:xfrm>
            <a:off x="7599882" y="1692655"/>
            <a:ext cx="260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833796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A0D4330-3D3B-441A-3F83-8308C731A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963" y="0"/>
            <a:ext cx="4666074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0B840D4-AFD5-8AFA-2753-1914EF82E109}"/>
              </a:ext>
            </a:extLst>
          </p:cNvPr>
          <p:cNvSpPr txBox="1"/>
          <p:nvPr/>
        </p:nvSpPr>
        <p:spPr>
          <a:xfrm>
            <a:off x="5818144" y="1145231"/>
            <a:ext cx="2584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5FFFA7-80E4-31B1-4BAD-121D02CB4E14}"/>
              </a:ext>
            </a:extLst>
          </p:cNvPr>
          <p:cNvSpPr txBox="1"/>
          <p:nvPr/>
        </p:nvSpPr>
        <p:spPr>
          <a:xfrm>
            <a:off x="5818144" y="4593770"/>
            <a:ext cx="2584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937336-3E41-321B-47FE-1529CEEA5EF9}"/>
              </a:ext>
            </a:extLst>
          </p:cNvPr>
          <p:cNvSpPr txBox="1"/>
          <p:nvPr/>
        </p:nvSpPr>
        <p:spPr>
          <a:xfrm>
            <a:off x="6641104" y="1356133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488545-0B4A-F7F7-07B6-F99A3C5A3135}"/>
              </a:ext>
            </a:extLst>
          </p:cNvPr>
          <p:cNvSpPr txBox="1"/>
          <p:nvPr/>
        </p:nvSpPr>
        <p:spPr>
          <a:xfrm>
            <a:off x="6641104" y="4107066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0F942-B37F-9556-363E-61D47A5F7021}"/>
              </a:ext>
            </a:extLst>
          </p:cNvPr>
          <p:cNvSpPr txBox="1"/>
          <p:nvPr/>
        </p:nvSpPr>
        <p:spPr>
          <a:xfrm>
            <a:off x="7481481" y="1700121"/>
            <a:ext cx="2503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B33AC3-A3FF-3EED-0301-4FB8A8DAD025}"/>
              </a:ext>
            </a:extLst>
          </p:cNvPr>
          <p:cNvSpPr txBox="1"/>
          <p:nvPr/>
        </p:nvSpPr>
        <p:spPr>
          <a:xfrm>
            <a:off x="7490190" y="4198641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7D330A-3ECA-DA68-664F-A50759E0480E}"/>
              </a:ext>
            </a:extLst>
          </p:cNvPr>
          <p:cNvSpPr txBox="1"/>
          <p:nvPr/>
        </p:nvSpPr>
        <p:spPr>
          <a:xfrm>
            <a:off x="8003996" y="45492"/>
            <a:ext cx="362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8ED953-2167-5851-32D9-2CC4F481C4B7}"/>
              </a:ext>
            </a:extLst>
          </p:cNvPr>
          <p:cNvSpPr txBox="1"/>
          <p:nvPr/>
        </p:nvSpPr>
        <p:spPr>
          <a:xfrm>
            <a:off x="8009607" y="3229622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606983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70833E-1D87-4C46-2F3F-FE6FC3CB0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4360" y="0"/>
            <a:ext cx="55832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842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B4B9C48-EDEE-2749-D47E-916921C4E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0787" y="0"/>
            <a:ext cx="4668592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E8FCB4-D8C9-4A3E-31B0-9DCF73CA4B8D}"/>
              </a:ext>
            </a:extLst>
          </p:cNvPr>
          <p:cNvSpPr txBox="1"/>
          <p:nvPr/>
        </p:nvSpPr>
        <p:spPr>
          <a:xfrm>
            <a:off x="6811272" y="10758"/>
            <a:ext cx="3603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A25897-C1EC-4C00-EE56-E25EAD263369}"/>
              </a:ext>
            </a:extLst>
          </p:cNvPr>
          <p:cNvSpPr txBox="1"/>
          <p:nvPr/>
        </p:nvSpPr>
        <p:spPr>
          <a:xfrm>
            <a:off x="6811272" y="1669229"/>
            <a:ext cx="3603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</a:t>
            </a:r>
            <a:endParaRPr lang="en-US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6F9368-3FCA-F6B1-B44E-6A037FB38EA5}"/>
              </a:ext>
            </a:extLst>
          </p:cNvPr>
          <p:cNvSpPr txBox="1"/>
          <p:nvPr/>
        </p:nvSpPr>
        <p:spPr>
          <a:xfrm>
            <a:off x="6811272" y="3327700"/>
            <a:ext cx="3603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</a:t>
            </a:r>
            <a:endParaRPr lang="en-US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604C17-7838-7015-7478-C9F30C0EA861}"/>
              </a:ext>
            </a:extLst>
          </p:cNvPr>
          <p:cNvSpPr txBox="1"/>
          <p:nvPr/>
        </p:nvSpPr>
        <p:spPr>
          <a:xfrm>
            <a:off x="6811272" y="4986171"/>
            <a:ext cx="3603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4352994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1191</TotalTime>
  <Words>18</Words>
  <Application>Microsoft Macintosh PowerPoint</Application>
  <PresentationFormat>Widescreen</PresentationFormat>
  <Paragraphs>18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Ricardo Desantiago</dc:creator>
  <cp:lastModifiedBy>Ricardo Desantiago</cp:lastModifiedBy>
  <cp:revision>2</cp:revision>
  <dcterms:created xsi:type="dcterms:W3CDTF">2023-06-08T00:22:35Z</dcterms:created>
  <dcterms:modified xsi:type="dcterms:W3CDTF">2023-06-29T01:15:32Z</dcterms:modified>
</cp:coreProperties>
</file>

<file path=docProps/thumbnail.jpeg>
</file>